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2202" y="-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0C43424-B40C-4B96-F6BA-E5F4C014D1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CF92074-BA2F-5BE1-0E6F-7A04AAAED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0EF6C-0A03-4273-81C1-FE12B4AE3B49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A39701-BBE2-A4A6-A238-6A0E6D32DE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B0A12E-9C5A-7E7A-7296-8CB78008BF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F914FA-BBF3-44F5-8B61-849B0B0B0D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4644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0C225-6BF0-4A68-988C-2B598AD42796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45CC7-5A51-480D-886D-00771EEA79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430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062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762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344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52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8854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72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05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090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2247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13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73258E-1E9C-4203-AB17-A7EC56A57020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9A27D0-6724-4AC6-B6B7-EEFC66C6E385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969DCA4-A9CE-71D2-9BE6-B84FE84ED2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308"/>
            <a:ext cx="32399288" cy="39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8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F1B354FE-5DDB-4685-898D-5F8467F50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2060" y="6546579"/>
            <a:ext cx="28083120" cy="234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7323" tIns="73661" rIns="147323" bIns="73661" anchor="ctr">
            <a:spAutoFit/>
          </a:bodyPr>
          <a:lstStyle>
            <a:lvl1pPr defTabSz="1390650">
              <a:spcBef>
                <a:spcPct val="20000"/>
              </a:spcBef>
              <a:buFont typeface="Arial" panose="020B0604020202020204" pitchFamily="34" charset="0"/>
              <a:buChar char="•"/>
              <a:defRPr sz="15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9065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90650">
              <a:spcBef>
                <a:spcPct val="20000"/>
              </a:spcBef>
              <a:buFont typeface="Arial" panose="020B0604020202020204" pitchFamily="34" charset="0"/>
              <a:buChar char="•"/>
              <a:defRPr sz="1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90650">
              <a:spcBef>
                <a:spcPct val="20000"/>
              </a:spcBef>
              <a:buFont typeface="Arial" panose="020B0604020202020204" pitchFamily="34" charset="0"/>
              <a:buChar char="–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90650">
              <a:spcBef>
                <a:spcPct val="20000"/>
              </a:spcBef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72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Recomendaciones para la configuración del póster</a:t>
            </a:r>
            <a:br>
              <a:rPr lang="es-ES" altLang="es-ES" sz="8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</a:br>
            <a:endParaRPr lang="es-ES" altLang="es-ES" sz="60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6000" b="1" i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No modifique el tamaño de esta plantilla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ES" sz="6000" b="1" i="1" dirty="0"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ES" sz="6000" b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RECUERDE QUE EL ARCHIVO QUE DEBE ENVIAR </a:t>
            </a:r>
            <a:r>
              <a:rPr lang="es-ES" altLang="es-ES" sz="6000" b="1" u="sng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NO ES EL POWERPOINT </a:t>
            </a:r>
            <a:r>
              <a:rPr lang="es-ES" altLang="es-ES" sz="6000" b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(ppt o pptx), SINO ÉSTE GUARDADO EN FORMATO PDF</a:t>
            </a:r>
            <a:r>
              <a:rPr lang="es-ES" altLang="es-ES" sz="6000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. (Consulte las instrucciones de la página web)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ES" sz="6000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Es recomendable utilizar la opción guardar, y no la opción imprimir, ya que al imprimir se puede ver modificado el tamaño del </a:t>
            </a:r>
            <a:r>
              <a:rPr lang="es-ES" altLang="es-ES" sz="600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poster.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s-ES" altLang="es-ES" sz="6000"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s-ES" altLang="es-ES" sz="6000" u="sng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El envío de póster electrónico no exime de colgarlo físicamente en la zona de pósteres.</a:t>
            </a:r>
            <a:endParaRPr lang="es-ES" altLang="es-ES" sz="6000" u="sng" dirty="0"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" altLang="es-ES" sz="6000" b="1" i="1" dirty="0"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>
              <a:spcBef>
                <a:spcPct val="0"/>
              </a:spcBef>
            </a:pPr>
            <a:r>
              <a:rPr lang="es-ES" altLang="es-ES" sz="6000" b="1" i="1" u="sng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TAMAÑO LETRA: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es-ES" sz="6000" i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	-Tamaño de letra superior a </a:t>
            </a:r>
            <a:r>
              <a:rPr lang="es-ES" altLang="es-ES" sz="6000" b="1" i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24 </a:t>
            </a:r>
            <a:r>
              <a:rPr lang="es-ES" altLang="es-ES" sz="6000" b="1" i="1" dirty="0" err="1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ptos</a:t>
            </a:r>
            <a:r>
              <a:rPr lang="es-ES" altLang="es-ES" sz="6000" b="1" i="1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.</a:t>
            </a:r>
          </a:p>
          <a:p>
            <a:pPr>
              <a:spcBef>
                <a:spcPct val="0"/>
              </a:spcBef>
            </a:pPr>
            <a:endParaRPr lang="es-ES" altLang="es-ES" sz="6000" b="1" i="1" dirty="0">
              <a:latin typeface="Arial" panose="020B0604020202020204" pitchFamily="34" charset="0"/>
              <a:ea typeface="Calibri" panose="020F0502020204030204" pitchFamily="34" charset="0"/>
              <a:cs typeface="CenturyGothic,Italic"/>
            </a:endParaRPr>
          </a:p>
          <a:p>
            <a:pPr>
              <a:spcBef>
                <a:spcPct val="0"/>
              </a:spcBef>
            </a:pPr>
            <a:r>
              <a:rPr lang="es-ES" altLang="es-ES" sz="6000" b="1" i="1" u="sng" dirty="0">
                <a:latin typeface="Arial" panose="020B0604020202020204" pitchFamily="34" charset="0"/>
                <a:ea typeface="Calibri" panose="020F0502020204030204" pitchFamily="34" charset="0"/>
                <a:cs typeface="CenturyGothic,Italic"/>
              </a:rPr>
              <a:t>TIPOGRAFÍA</a:t>
            </a:r>
            <a:endParaRPr lang="es-ES" altLang="es-ES" sz="6000" b="1" u="sng" dirty="0">
              <a:latin typeface="Arial" panose="020B0604020202020204" pitchFamily="34" charset="0"/>
              <a:ea typeface="Calibri" panose="020F0502020204030204" pitchFamily="34" charset="0"/>
              <a:cs typeface="CenturyGothic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" altLang="es-ES" sz="6000" dirty="0">
                <a:latin typeface="Arial" panose="020B0604020202020204" pitchFamily="34" charset="0"/>
                <a:ea typeface="Calibri" panose="020F0502020204030204" pitchFamily="34" charset="0"/>
                <a:cs typeface="CenturyGothic"/>
              </a:rPr>
              <a:t>	- Utilice fuentes estándar (tipografía) tipo </a:t>
            </a:r>
            <a:r>
              <a:rPr lang="es-ES" altLang="es-ES" sz="6000" b="1" dirty="0">
                <a:latin typeface="Arial" panose="020B0604020202020204" pitchFamily="34" charset="0"/>
              </a:rPr>
              <a:t>Arial</a:t>
            </a:r>
            <a:r>
              <a:rPr lang="es-ES" altLang="es-ES" sz="6000" dirty="0">
                <a:latin typeface="Arial" panose="020B0604020202020204" pitchFamily="34" charset="0"/>
              </a:rPr>
              <a:t>, </a:t>
            </a:r>
            <a:r>
              <a:rPr lang="es-ES" altLang="es-ES" sz="6000" b="1" dirty="0">
                <a:latin typeface="Arial" panose="020B0604020202020204" pitchFamily="34" charset="0"/>
              </a:rPr>
              <a:t>Helvética</a:t>
            </a:r>
            <a:r>
              <a:rPr lang="es-ES" altLang="es-ES" sz="6000" dirty="0">
                <a:latin typeface="Arial" panose="020B0604020202020204" pitchFamily="34" charset="0"/>
              </a:rPr>
              <a:t>, </a:t>
            </a:r>
            <a:r>
              <a:rPr lang="es-ES" altLang="es-ES" sz="6000" b="1" dirty="0" err="1">
                <a:latin typeface="Arial" panose="020B0604020202020204" pitchFamily="34" charset="0"/>
              </a:rPr>
              <a:t>Verdana</a:t>
            </a:r>
            <a:r>
              <a:rPr lang="es-ES" altLang="es-ES" sz="6000" b="1" dirty="0">
                <a:latin typeface="Arial" panose="020B0604020202020204" pitchFamily="34" charset="0"/>
              </a:rPr>
              <a:t> </a:t>
            </a:r>
            <a:r>
              <a:rPr lang="es-ES" altLang="es-ES" sz="6000">
                <a:latin typeface="Arial" panose="020B0604020202020204" pitchFamily="34" charset="0"/>
              </a:rPr>
              <a:t>o </a:t>
            </a:r>
            <a:r>
              <a:rPr lang="es-ES" altLang="es-ES" sz="6000" b="1">
                <a:latin typeface="Arial" panose="020B0604020202020204" pitchFamily="34" charset="0"/>
              </a:rPr>
              <a:t>Times New </a:t>
            </a:r>
            <a:r>
              <a:rPr lang="es-ES" altLang="es-ES" sz="6000" b="1" dirty="0">
                <a:latin typeface="Arial" panose="020B0604020202020204" pitchFamily="34" charset="0"/>
              </a:rPr>
              <a:t>Roman.</a:t>
            </a:r>
            <a:endParaRPr lang="es-ES" altLang="es-ES" sz="6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6000" i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s-ES" altLang="es-ES" sz="6000" b="1" i="1" u="sng" dirty="0">
                <a:latin typeface="Arial" panose="020B0604020202020204" pitchFamily="34" charset="0"/>
              </a:rPr>
              <a:t>FONDO:</a:t>
            </a:r>
            <a:endParaRPr lang="es-ES" altLang="es-ES" sz="6000" b="1" u="sng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s-ES" altLang="es-ES" sz="6000" dirty="0">
                <a:latin typeface="Arial" panose="020B0604020202020204" pitchFamily="34" charset="0"/>
              </a:rPr>
              <a:t>	-Seleccione un </a:t>
            </a:r>
            <a:r>
              <a:rPr lang="es-ES" altLang="es-ES" sz="6000" b="1" dirty="0">
                <a:latin typeface="Arial" panose="020B0604020202020204" pitchFamily="34" charset="0"/>
              </a:rPr>
              <a:t>fondo liso</a:t>
            </a:r>
            <a:r>
              <a:rPr lang="es-ES" altLang="es-ES" sz="6000" dirty="0">
                <a:latin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ES" altLang="es-ES" sz="6000" dirty="0">
                <a:latin typeface="Arial" panose="020B0604020202020204" pitchFamily="34" charset="0"/>
              </a:rPr>
              <a:t>	-Color del fondo que </a:t>
            </a:r>
            <a:r>
              <a:rPr lang="es-ES" altLang="es-ES" sz="6000" b="1" dirty="0">
                <a:latin typeface="Arial" panose="020B0604020202020204" pitchFamily="34" charset="0"/>
              </a:rPr>
              <a:t>contraste</a:t>
            </a:r>
            <a:r>
              <a:rPr lang="es-ES" altLang="es-ES" sz="6000" dirty="0">
                <a:latin typeface="Arial" panose="020B0604020202020204" pitchFamily="34" charset="0"/>
              </a:rPr>
              <a:t> con las letras del texto.</a:t>
            </a:r>
          </a:p>
          <a:p>
            <a:pPr>
              <a:spcBef>
                <a:spcPct val="0"/>
              </a:spcBef>
              <a:buFontTx/>
              <a:buNone/>
            </a:pPr>
            <a:endParaRPr lang="es-ES" altLang="es-ES" sz="6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es-ES" sz="6000" b="1" dirty="0">
                <a:solidFill>
                  <a:srgbClr val="000000"/>
                </a:solidFill>
                <a:latin typeface="Arial" panose="020B0604020202020204" pitchFamily="34" charset="0"/>
              </a:rPr>
              <a:t>*Elimine este cuadro de texto para realizar su Póster</a:t>
            </a:r>
            <a:endParaRPr lang="es-ES" altLang="es-ES" sz="72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0956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153</Words>
  <Application>Microsoft Office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>Juan Carlos Arruga</cp:lastModifiedBy>
  <cp:revision>2</cp:revision>
  <dcterms:created xsi:type="dcterms:W3CDTF">2026-03-16T17:07:24Z</dcterms:created>
  <dcterms:modified xsi:type="dcterms:W3CDTF">2026-10-08T14:16:48Z</dcterms:modified>
</cp:coreProperties>
</file>