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FD025-AA0A-DA87-57E7-E08A1DF38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A5F148-3556-6FF8-3276-649BDA903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E04F4A-C850-6292-6AEA-CBFD952C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3D69E1-0ACB-BB38-F813-F77806C7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3CA5E0-0E9B-C261-641F-905AD073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248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4E427-F506-E527-4C4C-3BCAF461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1BF1C5-8D9B-8DAD-BA3F-B8F17EE83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40B612-1E4F-27D7-2E0B-125D1B9E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F712D-56BB-1353-EC4F-569FC0BE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0D9B3D-6C36-DD09-3837-F0DE887A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7328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8C93F-783B-0936-E3EC-3ED34B90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BA9B61-3ECF-5274-8567-B0233D70C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4E7047-1D60-56B8-DD64-7DE8401BC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CB57C0-B1EC-3A38-4C00-D59010288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83336A-7240-D62F-2829-D150EAEFF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039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F31AD-B4B9-6E21-2B54-8E775428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4E104F-2805-7E81-5CCD-2B0656480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9EE49E-5067-79B3-676F-7A38A0F74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60E687-0B46-BF45-F1B0-D4FDA531F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CCD92D-6B0F-5643-519E-A8E796C00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C68EB6-A028-0357-B392-40B215C62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252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B7281-5122-0DFC-B5E1-874BD17F8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8361FD-5A0B-7BA7-F114-99FB98B7B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47BE4C-A09F-7958-276B-BB6F37397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41FFA2-0CA5-3A6D-8A5B-2A1DA260C8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7D26CA-E1D1-66AE-CCD3-2737B2F9A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606180-CB6F-F31D-22F2-1189E844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A46CAD1-3467-FFFB-084A-02CA8F17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FEBB48-4E59-8237-E591-F86FAA55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325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06A8B-A754-D2E2-2764-EFEE9D9A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8575A3-0201-3AAE-F399-8124B237B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88BB07-400B-0049-FCD3-EC4144BB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32D481B-D424-CFED-44BB-F8F76620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54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933873E-3E3B-D60B-3D68-796BCE74E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EB927A-076D-9D16-615A-0A46CB8D0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C2C57A-5B5F-47B6-2E23-8CCEB3CDC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786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18702-678C-1732-3422-F9E0781FF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77F5BF-C61F-934B-9EDF-C49DCFC25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8B666D-DDF0-9A3E-B4BC-0D51969A7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46B7D-1BA8-DE4A-BD20-99C19244F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504E5-BE1D-3CE5-3A38-468596AC5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AC8FA2-83CE-1FB3-2724-1D7EB225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07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02D8C-39A7-4CAE-24C3-41C351F15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67C1C3-40DD-FEB8-A879-BDA9FE6B05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8204BD-BFF6-475A-CD0F-10E60B7E1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E8A77F-0E52-BCB7-7D91-62D7F9F6E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754C2F-B975-97F0-45EF-CA176CFA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214175-4D4A-731A-C668-C809F6B3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61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061ABD-95F3-E721-B084-E0704C10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EFF687-B578-09CF-BD2B-300E97A72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060006-0F4C-0A17-29A4-03723F4C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7A7F6A-F982-F61F-CE0E-25F2260B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45A852-A60E-AB1A-0F79-A87BB504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8200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E9FFDC-F374-F919-011C-AA6110CF4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A7461B-775D-D98F-C561-E809DF29A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288204-6CDF-0A05-88E9-614AAB4A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3826D8-15A2-610D-EEBB-0A54DC43B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226BB1-E8F0-E8ED-F5E6-14960912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6047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8AF7D2-AE00-3DC0-7031-18E96D6D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74A915-B663-8262-793E-1276CFA3B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93B576-56FC-9F31-19AB-847B7DD56A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E6E24C-4BBC-49CB-9566-1B967396C06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5AE1BC-BECF-B8C5-2333-E13F125F43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61CD5-FDFA-A0E8-54C1-183B937E7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64D37-D947-4CA9-AE01-A671002B53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05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677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5478D-5584-C1AA-1362-0A0C5A13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2243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2025-10-09T09:48:37Z</dcterms:created>
  <dcterms:modified xsi:type="dcterms:W3CDTF">2026-10-08T08:23:50Z</dcterms:modified>
</cp:coreProperties>
</file>